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883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A54C3-7155-47F4-9295-9CB64C7AE70D}" type="datetimeFigureOut">
              <a:rPr lang="en-ZA" smtClean="0"/>
              <a:t>2023/03/28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4A69E-AC9B-4EA7-B80E-40C7F82012E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7034288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A54C3-7155-47F4-9295-9CB64C7AE70D}" type="datetimeFigureOut">
              <a:rPr lang="en-ZA" smtClean="0"/>
              <a:t>2023/03/28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4A69E-AC9B-4EA7-B80E-40C7F82012E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153608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A54C3-7155-47F4-9295-9CB64C7AE70D}" type="datetimeFigureOut">
              <a:rPr lang="en-ZA" smtClean="0"/>
              <a:t>2023/03/28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4A69E-AC9B-4EA7-B80E-40C7F82012E0}" type="slidenum">
              <a:rPr lang="en-ZA" smtClean="0"/>
              <a:t>‹#›</a:t>
            </a:fld>
            <a:endParaRPr lang="en-ZA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676921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A54C3-7155-47F4-9295-9CB64C7AE70D}" type="datetimeFigureOut">
              <a:rPr lang="en-ZA" smtClean="0"/>
              <a:t>2023/03/28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4A69E-AC9B-4EA7-B80E-40C7F82012E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9530499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A54C3-7155-47F4-9295-9CB64C7AE70D}" type="datetimeFigureOut">
              <a:rPr lang="en-ZA" smtClean="0"/>
              <a:t>2023/03/28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4A69E-AC9B-4EA7-B80E-40C7F82012E0}" type="slidenum">
              <a:rPr lang="en-ZA" smtClean="0"/>
              <a:t>‹#›</a:t>
            </a:fld>
            <a:endParaRPr lang="en-Z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779703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A54C3-7155-47F4-9295-9CB64C7AE70D}" type="datetimeFigureOut">
              <a:rPr lang="en-ZA" smtClean="0"/>
              <a:t>2023/03/28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4A69E-AC9B-4EA7-B80E-40C7F82012E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5499776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A54C3-7155-47F4-9295-9CB64C7AE70D}" type="datetimeFigureOut">
              <a:rPr lang="en-ZA" smtClean="0"/>
              <a:t>2023/03/28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4A69E-AC9B-4EA7-B80E-40C7F82012E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3193382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A54C3-7155-47F4-9295-9CB64C7AE70D}" type="datetimeFigureOut">
              <a:rPr lang="en-ZA" smtClean="0"/>
              <a:t>2023/03/28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4A69E-AC9B-4EA7-B80E-40C7F82012E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952382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A54C3-7155-47F4-9295-9CB64C7AE70D}" type="datetimeFigureOut">
              <a:rPr lang="en-ZA" smtClean="0"/>
              <a:t>2023/03/28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4A69E-AC9B-4EA7-B80E-40C7F82012E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187200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A54C3-7155-47F4-9295-9CB64C7AE70D}" type="datetimeFigureOut">
              <a:rPr lang="en-ZA" smtClean="0"/>
              <a:t>2023/03/28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4A69E-AC9B-4EA7-B80E-40C7F82012E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904886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A54C3-7155-47F4-9295-9CB64C7AE70D}" type="datetimeFigureOut">
              <a:rPr lang="en-ZA" smtClean="0"/>
              <a:t>2023/03/28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4A69E-AC9B-4EA7-B80E-40C7F82012E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381582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A54C3-7155-47F4-9295-9CB64C7AE70D}" type="datetimeFigureOut">
              <a:rPr lang="en-ZA" smtClean="0"/>
              <a:t>2023/03/28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4A69E-AC9B-4EA7-B80E-40C7F82012E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64125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A54C3-7155-47F4-9295-9CB64C7AE70D}" type="datetimeFigureOut">
              <a:rPr lang="en-ZA" smtClean="0"/>
              <a:t>2023/03/28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4A69E-AC9B-4EA7-B80E-40C7F82012E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68368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A54C3-7155-47F4-9295-9CB64C7AE70D}" type="datetimeFigureOut">
              <a:rPr lang="en-ZA" smtClean="0"/>
              <a:t>2023/03/28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4A69E-AC9B-4EA7-B80E-40C7F82012E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569042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A54C3-7155-47F4-9295-9CB64C7AE70D}" type="datetimeFigureOut">
              <a:rPr lang="en-ZA" smtClean="0"/>
              <a:t>2023/03/28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4A69E-AC9B-4EA7-B80E-40C7F82012E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817442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A54C3-7155-47F4-9295-9CB64C7AE70D}" type="datetimeFigureOut">
              <a:rPr lang="en-ZA" smtClean="0"/>
              <a:t>2023/03/28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4A69E-AC9B-4EA7-B80E-40C7F82012E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129912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AA54C3-7155-47F4-9295-9CB64C7AE70D}" type="datetimeFigureOut">
              <a:rPr lang="en-ZA" smtClean="0"/>
              <a:t>2023/03/28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8D4A69E-AC9B-4EA7-B80E-40C7F82012E0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799243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  <p:sldLayoutId id="2147483750" r:id="rId13"/>
    <p:sldLayoutId id="2147483751" r:id="rId14"/>
    <p:sldLayoutId id="2147483752" r:id="rId15"/>
    <p:sldLayoutId id="214748375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houghlouis@gmail.com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382E3-D0BC-EDF7-E95D-D8D59AD644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5922" y="178904"/>
            <a:ext cx="9293087" cy="467139"/>
          </a:xfrm>
        </p:spPr>
        <p:txBody>
          <a:bodyPr/>
          <a:lstStyle/>
          <a:p>
            <a:pPr algn="l"/>
            <a:r>
              <a:rPr lang="en-ZA" sz="3200" b="1" i="1">
                <a:solidFill>
                  <a:schemeClr val="tx1"/>
                </a:solidFill>
                <a:latin typeface="Algerian" panose="04020705040A02060702" pitchFamily="82" charset="0"/>
              </a:rPr>
              <a:t>Be equipped to help traumatized people</a:t>
            </a:r>
            <a:endParaRPr lang="en-ZA" sz="3200" b="1" i="1" dirty="0">
              <a:solidFill>
                <a:schemeClr val="tx1"/>
              </a:solidFill>
              <a:latin typeface="Algerian" panose="04020705040A02060702" pitchFamily="82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821F4DC-4DC7-2174-93AF-C1AE16D265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6835" y="646043"/>
            <a:ext cx="10684564" cy="6102627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ZA" b="1" i="1" dirty="0">
                <a:solidFill>
                  <a:schemeClr val="tx1"/>
                </a:solidFill>
                <a:latin typeface="Algerian" panose="04020705040A02060702" pitchFamily="82" charset="0"/>
              </a:rPr>
              <a:t>How can I assist a traumatized person directly or soon after a critical incident?</a:t>
            </a:r>
          </a:p>
          <a:p>
            <a:pPr algn="l"/>
            <a:r>
              <a:rPr lang="en-ZA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Critical Incident Stress Integration &amp; Support (CRISIS) is a psychosocial, systematic and </a:t>
            </a:r>
          </a:p>
          <a:p>
            <a:pPr algn="l"/>
            <a:r>
              <a:rPr lang="en-ZA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Integrative system for supporting those who have been adversely affected or overwhelmed </a:t>
            </a:r>
          </a:p>
          <a:p>
            <a:pPr algn="l"/>
            <a:r>
              <a:rPr lang="en-ZA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 a “Critical Incident”. This workshop was developed by Fire Fighters in the UK, who help</a:t>
            </a:r>
          </a:p>
          <a:p>
            <a:pPr algn="l"/>
            <a:r>
              <a:rPr lang="en-ZA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Traumatized people and each other on a daily basis.    </a:t>
            </a:r>
          </a:p>
          <a:p>
            <a:pPr algn="l"/>
            <a:endParaRPr lang="en-ZA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ZA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this workshop you will be equipped to facilitate a person soon after the Critical Incident </a:t>
            </a:r>
          </a:p>
          <a:p>
            <a:pPr algn="l"/>
            <a:r>
              <a:rPr lang="en-ZA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release emotional charge due to the incident. This workshop will provide a handy tool for any </a:t>
            </a:r>
          </a:p>
          <a:p>
            <a:pPr algn="l"/>
            <a:r>
              <a:rPr lang="en-ZA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First responders – Police, paramedics, Fire Fighters, Rescuers, Chaplains, Pastors and Counsellors</a:t>
            </a:r>
          </a:p>
          <a:p>
            <a:pPr algn="l"/>
            <a:r>
              <a:rPr lang="en-ZA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many more. Also helpful for peers to assist each other as colleagues after they have responded to a critical incident. </a:t>
            </a:r>
          </a:p>
          <a:p>
            <a:pPr algn="l"/>
            <a:r>
              <a:rPr lang="en-ZA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			</a:t>
            </a:r>
            <a:r>
              <a:rPr lang="en-ZA" b="1" i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Workshop information: </a:t>
            </a:r>
          </a:p>
          <a:p>
            <a:pPr algn="l"/>
            <a:r>
              <a:rPr lang="en-ZA" b="1" i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Venue:</a:t>
            </a:r>
            <a:r>
              <a:rPr lang="en-ZA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ON-LINE</a:t>
            </a:r>
          </a:p>
          <a:p>
            <a:pPr algn="l"/>
            <a:r>
              <a:rPr lang="en-ZA" b="1" i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DATES</a:t>
            </a:r>
            <a:r>
              <a:rPr lang="en-ZA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	10-11 May;	22-23 Aug</a:t>
            </a:r>
          </a:p>
          <a:p>
            <a:pPr algn="l"/>
            <a:r>
              <a:rPr lang="en-ZA" b="1" i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COST</a:t>
            </a:r>
            <a:r>
              <a:rPr lang="en-ZA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	R3 300 (R300 discount if paid more than 14 days before the workshop)</a:t>
            </a:r>
          </a:p>
          <a:p>
            <a:pPr algn="l"/>
            <a:r>
              <a:rPr lang="en-ZA" b="1" i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CPD points</a:t>
            </a:r>
            <a:r>
              <a:rPr lang="en-ZA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CPSC 6 CPD’S (</a:t>
            </a:r>
            <a:r>
              <a:rPr lang="en-ZA" b="1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Ethics)</a:t>
            </a:r>
            <a:endParaRPr lang="en-ZA" b="1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ZA" b="1" i="1" u="sng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Registration</a:t>
            </a:r>
            <a:r>
              <a:rPr lang="en-ZA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Contact presenter: Louis Hough at </a:t>
            </a:r>
            <a:r>
              <a:rPr lang="en-ZA" b="1" i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houghlouis@gmail.com</a:t>
            </a:r>
            <a:r>
              <a:rPr lang="en-ZA" b="1" i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082-772 5559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05DA328-4168-BC4D-814D-D694255DA0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86391" y="182707"/>
            <a:ext cx="1436203" cy="124852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624F3CF-65E3-1D12-CAD3-E261B06EE51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11139" y="4581940"/>
            <a:ext cx="2580861" cy="1630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040617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35</TotalTime>
  <Words>217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Algerian</vt:lpstr>
      <vt:lpstr>Arial</vt:lpstr>
      <vt:lpstr>Trebuchet MS</vt:lpstr>
      <vt:lpstr>Wingdings 3</vt:lpstr>
      <vt:lpstr>Facet</vt:lpstr>
      <vt:lpstr>Be equipped to help traumatized people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 equipped to help traumatized people</dc:title>
  <dc:creator>Louis Hough</dc:creator>
  <cp:lastModifiedBy>Louis Hough</cp:lastModifiedBy>
  <cp:revision>9</cp:revision>
  <dcterms:created xsi:type="dcterms:W3CDTF">2023-01-20T07:52:08Z</dcterms:created>
  <dcterms:modified xsi:type="dcterms:W3CDTF">2023-03-28T13:02:18Z</dcterms:modified>
</cp:coreProperties>
</file>